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(реализованный комплекс мероприятий/инициатива,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надежной работы технических средств по заведыванию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отказов судовых технических средств по заведыванию (отсутствие случаев, наличие установленных случаев)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Вовлеченность в производственную систему Росатом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958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41220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Электромеханик судов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Электромеханик судов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НАДЕЖНОЙ РАБОТЫ ТЕХНИЧЕСКИХ СРЕДСТВ ПО ЗАВЕДЫВАНИЮ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ОТКАЗОВ СУДОВЫХ ТЕХНИЧЕСКИХ СРЕДСТВ ПО ЗАВЕДЫВАНИЮ (ОТСУТСТВИЕ СЛУЧАЕВ, НАЛИЧИЕ УСТАНОВЛЕННЫХ СЛУЧАЕВ)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ВОВЛЕЧЕННОСТЬ В ПРОИЗВОДСТВЕННУЮ СИСТЕМУ РОСАТОМ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6259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479114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надежной работы технических средств по заведыванию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отказов судовых технических средств по заведыванию (отсутствие случаев, наличие установленных случаев).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отказов судовых технических средств по заведыванию (отсутствие случаев, наличие установленных случаев)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замечаний к работе механической установки в результате проведения ремонтов или технического обслуживания оборудования, влияющих на постановку/выход судна в/c док(-а), выход судна в рейс и надлежащую техническую эксплуатацию оборудования судна по заведованию по результатам внутренних проверок специалистами береговых подразделений организации (комплексные инспекционные осмотры, внутренние проверки СУБиК, ОБМ и охраны труда) и внешних проверок (предъявления Регистру, Портнадзору и т.д.) (отсутствие замечаний, наличие 1-2 замечаний, наличие более 2 замечаний, наличие повторных замечаний).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Вовлеченность в производственную систему Росатом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/ реализация ППУ (реализация ППУ, участие в рабочей группе по реализации ПСР проекта, транслирование принципов ПСР в работе, участие в КПИ, вовлекающий лидер КПИ).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Определяется экспертно путем интерполирования на основании информации по количеству подготовленных работников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53740</TotalTime>
  <Words>2250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